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CAMGR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B0EC7-2310-47D6-B437-E1C0AD9100F8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43D46-B7F4-4F84-9E82-EA1E489DA7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27298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CAMGR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DEBAA-554E-4DC7-AFEF-CD564F24E8A5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92B24B-D0E1-4E95-85C1-B7657783C5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44064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45607DD-4AE5-4370-AB8F-4BDA4F54A026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Instituto de Derecho de Familia.-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12543A1-F8B2-4FDB-9A86-5BC8D6BF1613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141223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3FA1-C33C-4C8F-B081-26E94C035042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Instituto de Derecho de Familia.-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43A1-F8B2-4FDB-9A86-5BC8D6BF16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6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4D48-13B6-4BA2-9749-BCDDCD1D7181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Instituto de Derecho de Familia.-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43A1-F8B2-4FDB-9A86-5BC8D6BF16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7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0B0A-4034-4C89-BFF6-4B73F4458DF0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Instituto de Derecho de Familia.-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43A1-F8B2-4FDB-9A86-5BC8D6BF16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46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94C636-C9C8-4405-A30F-266F63A5168F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Instituto de Derecho de Familia.-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2543A1-F8B2-4FDB-9A86-5BC8D6BF1613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260179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529A-9535-4633-AA99-47A34C1EC692}" type="datetime1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Instituto de Derecho de Familia.-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43A1-F8B2-4FDB-9A86-5BC8D6BF16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4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D6597-446B-4283-BD12-AE98672395E3}" type="datetime1">
              <a:rPr lang="en-US" smtClean="0"/>
              <a:t>2/26/2025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Instituto de Derecho de Familia.-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43A1-F8B2-4FDB-9A86-5BC8D6BF16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3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EF9D-8AE1-4FB2-8462-EF3B6106E955}" type="datetime1">
              <a:rPr lang="en-US" smtClean="0"/>
              <a:t>2/26/2025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Instituto de Derecho de Familia.-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43A1-F8B2-4FDB-9A86-5BC8D6BF16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72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650A-3401-4297-A342-A9923A7111EC}" type="datetime1">
              <a:rPr lang="en-US" smtClean="0"/>
              <a:t>2/26/2025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Instituto de Derecho de Familia.-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43A1-F8B2-4FDB-9A86-5BC8D6BF16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25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A98C7C-C1B9-4D2F-8F38-9BFDC51F49AB}" type="datetime1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Instituto de Derecho de Familia.-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2543A1-F8B2-4FDB-9A86-5BC8D6BF1613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701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512C9B-7B0D-4E82-90A9-F3BE7C7969D7}" type="datetime1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Instituto de Derecho de Familia.-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2543A1-F8B2-4FDB-9A86-5BC8D6BF1613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16897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6A527A3-8BAE-4EEB-9D28-6E8997CFA837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Instituto de Derecho de Familia.-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12543A1-F8B2-4FDB-9A86-5BC8D6BF1613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4162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91467"/>
          </a:xfrm>
        </p:spPr>
        <p:txBody>
          <a:bodyPr/>
          <a:lstStyle/>
          <a:p>
            <a:r>
              <a:rPr lang="es-ES" dirty="0" smtClean="0">
                <a:latin typeface="Arial Black" panose="020B0A04020102020204" pitchFamily="34" charset="0"/>
              </a:rPr>
              <a:t>LEY 15.513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3585" y="2690620"/>
            <a:ext cx="10089931" cy="2156792"/>
          </a:xfrm>
        </p:spPr>
        <p:txBody>
          <a:bodyPr>
            <a:normAutofit/>
          </a:bodyPr>
          <a:lstStyle/>
          <a:p>
            <a:r>
              <a:rPr lang="es-ES" sz="3600" dirty="0" smtClean="0"/>
              <a:t>MODIFICACIONES AL PROCESO DE ALIMENTOS</a:t>
            </a:r>
            <a:endParaRPr lang="en-US" sz="360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Instituto de Derecho de Familia.-</a:t>
            </a:r>
            <a:endParaRPr lang="en-U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1185" y="4162370"/>
            <a:ext cx="2121901" cy="212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441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Poppins-Bold"/>
              </a:rPr>
              <a:t>LEY 15.513</a:t>
            </a:r>
            <a:br>
              <a:rPr lang="en-US" b="1" dirty="0">
                <a:latin typeface="Poppins-Bold"/>
              </a:rPr>
            </a:br>
            <a:r>
              <a:rPr lang="en-US" b="1" dirty="0">
                <a:latin typeface="Poppins-Bold"/>
              </a:rPr>
              <a:t>I.- DISPOSICIONES GENERALES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Plazos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para la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contestación de oficio: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Se reducen los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plazos para la remisión de contestaciones de los oficios librados en los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procesos de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alimentos, estableciendo que las oficinas públicas deberán responder en un plazo de siete (7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) días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hábiles y las entidades privadas en un plazo de cinco (5) días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hábiles.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 smtClean="0"/>
              <a:t>Convenio de alimentos no homologado: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 smtClean="0"/>
              <a:t> Se establecen las condiciones bajo las cuales ciertos convenios de alimentos no homologados judicialmente, pueden tener fuerza ejecutiva.</a:t>
            </a:r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Instituto de Derecho de Familia.-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157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970689"/>
            <a:ext cx="5181600" cy="4206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 smtClean="0"/>
              <a:t>Caudal económico del alimentante. </a:t>
            </a:r>
          </a:p>
          <a:p>
            <a:pPr marL="0" indent="0" algn="just">
              <a:buNone/>
            </a:pPr>
            <a:r>
              <a:rPr lang="es-ES" dirty="0" smtClean="0"/>
              <a:t>En los procedimientos de alimentos se podrá denunciar una estimación aproximada de los ingresos del obligado al pago (alimentante) para determinar su caudal económico. </a:t>
            </a: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970689"/>
            <a:ext cx="5181600" cy="42062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b="1" dirty="0" smtClean="0"/>
              <a:t>Notificación por medios alternativos. Procedimiento. </a:t>
            </a:r>
          </a:p>
          <a:p>
            <a:pPr marL="0" indent="0" algn="just">
              <a:buNone/>
            </a:pPr>
            <a:r>
              <a:rPr lang="es-ES" dirty="0" smtClean="0"/>
              <a:t>Se incorpora la posibilidad de que a pedido de parte y mediante resolución fundada, el juez disponga la utilización de aplicaciones o plataformas de mensajería instantánea cuando las formas tradicionales de notificación no resulten efectivas.</a:t>
            </a:r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Instituto de Derecho de Familia.-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647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781503"/>
            <a:ext cx="5181600" cy="22071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b="1" dirty="0" smtClean="0"/>
              <a:t>Alimentos Provisorios: </a:t>
            </a:r>
          </a:p>
          <a:p>
            <a:pPr marL="0" indent="0" algn="just">
              <a:buNone/>
            </a:pPr>
            <a:r>
              <a:rPr lang="es-ES" dirty="0" smtClean="0"/>
              <a:t>Los alimentos provisorios deben ser fijados en el primer auto del proceso judicial. </a:t>
            </a: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781503"/>
            <a:ext cx="5181600" cy="28693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 smtClean="0">
                <a:latin typeface="Arial-BoldMT"/>
              </a:rPr>
              <a:t>Incomparecencia </a:t>
            </a:r>
            <a:r>
              <a:rPr lang="es-ES" b="1" dirty="0">
                <a:latin typeface="Arial-BoldMT"/>
              </a:rPr>
              <a:t>injustificada del </a:t>
            </a:r>
            <a:r>
              <a:rPr lang="es-ES" b="1" dirty="0" smtClean="0">
                <a:latin typeface="Arial-BoldMT"/>
              </a:rPr>
              <a:t>alimentante:</a:t>
            </a:r>
          </a:p>
          <a:p>
            <a:pPr marL="0" indent="0" algn="just">
              <a:buNone/>
            </a:pPr>
            <a:r>
              <a:rPr lang="es-ES" dirty="0" smtClean="0">
                <a:latin typeface="Arial-BoldMT"/>
              </a:rPr>
              <a:t>Ante la incomparecencia del alimentante el juez dispondrá multa y fijará nueva fecha de audiencia</a:t>
            </a:r>
            <a:r>
              <a:rPr lang="es-ES" b="1" dirty="0" smtClean="0">
                <a:latin typeface="Arial-BoldMT"/>
              </a:rPr>
              <a:t>.</a:t>
            </a:r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Instituto de Derecho de Familia.-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689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75137" y="1732647"/>
            <a:ext cx="5181600" cy="35330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b="1" dirty="0" smtClean="0"/>
              <a:t>Retroactividad de la sentencia. Cuantificación de la cuota alimentaria: </a:t>
            </a:r>
          </a:p>
          <a:p>
            <a:pPr marL="0" indent="0" algn="just">
              <a:buNone/>
            </a:pPr>
            <a:r>
              <a:rPr lang="es-ES" dirty="0" smtClean="0"/>
              <a:t>El juez tiene un plazo de cinco (5) días para dictar sentencia una vez producida la prueba ofrecida por la parte actora, y la cuantía de la obligación alimentaria podrá tener en cuenta el Índice de Crianza.</a:t>
            </a: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732647"/>
            <a:ext cx="5181600" cy="41478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b="1" dirty="0" smtClean="0">
                <a:latin typeface="Arial-BoldMT"/>
              </a:rPr>
              <a:t>Alimentos </a:t>
            </a:r>
            <a:r>
              <a:rPr lang="es-ES" b="1" dirty="0">
                <a:latin typeface="Arial-BoldMT"/>
              </a:rPr>
              <a:t>devengados durante el </a:t>
            </a:r>
            <a:r>
              <a:rPr lang="es-ES" b="1" dirty="0" smtClean="0">
                <a:latin typeface="Arial-BoldMT"/>
              </a:rPr>
              <a:t>proceso:</a:t>
            </a:r>
            <a:endParaRPr lang="es-ES" b="1" dirty="0">
              <a:latin typeface="Arial-BoldMT"/>
            </a:endParaRPr>
          </a:p>
          <a:p>
            <a:pPr marL="0" indent="0" algn="just">
              <a:buNone/>
            </a:pPr>
            <a:r>
              <a:rPr lang="es-ES" dirty="0">
                <a:latin typeface="ArialMT"/>
              </a:rPr>
              <a:t>Las cuotas de alimentos que se devenguen (acumulen) hasta la fecha de la sentencia </a:t>
            </a:r>
            <a:r>
              <a:rPr lang="es-ES" dirty="0" smtClean="0">
                <a:latin typeface="ArialMT"/>
              </a:rPr>
              <a:t>serán consideradas </a:t>
            </a:r>
            <a:r>
              <a:rPr lang="es-ES" dirty="0">
                <a:latin typeface="ArialMT"/>
              </a:rPr>
              <a:t>para establecer el monto de una cuota suplementaria. El juez debe fijar el </a:t>
            </a:r>
            <a:r>
              <a:rPr lang="es-ES" dirty="0" smtClean="0">
                <a:latin typeface="ArialMT"/>
              </a:rPr>
              <a:t>importe de </a:t>
            </a:r>
            <a:r>
              <a:rPr lang="es-ES" dirty="0">
                <a:latin typeface="ArialMT"/>
              </a:rPr>
              <a:t>la misma teniendo en cuenta varios </a:t>
            </a:r>
            <a:r>
              <a:rPr lang="es-ES" dirty="0" smtClean="0">
                <a:latin typeface="ArialMT"/>
              </a:rPr>
              <a:t>factores.</a:t>
            </a:r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Instituto de Derecho de Familia.-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777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2049517"/>
            <a:ext cx="5181600" cy="41274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b="1" dirty="0" smtClean="0"/>
              <a:t>Cumplimiento de la sentencia. </a:t>
            </a:r>
          </a:p>
          <a:p>
            <a:pPr marL="0" indent="0" algn="just">
              <a:buNone/>
            </a:pPr>
            <a:r>
              <a:rPr lang="es-ES" dirty="0" smtClean="0"/>
              <a:t>La parte vencida en el juicio tiene un plazo de cinco (5) días desde que es intimada a efectuar el pago, para cumplir con la obligación alimentaria.</a:t>
            </a: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2049517"/>
            <a:ext cx="5181600" cy="25224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b="1" dirty="0" smtClean="0"/>
              <a:t>Alimentos a favor de uno de los cónyuges</a:t>
            </a:r>
            <a:r>
              <a:rPr lang="es-ES" dirty="0" smtClean="0"/>
              <a:t>.</a:t>
            </a:r>
          </a:p>
          <a:p>
            <a:pPr marL="0" indent="0" algn="just">
              <a:buNone/>
            </a:pPr>
            <a:r>
              <a:rPr lang="es-ES" dirty="0" smtClean="0"/>
              <a:t>Cuando se trate </a:t>
            </a:r>
            <a:r>
              <a:rPr lang="es-ES" dirty="0"/>
              <a:t> </a:t>
            </a:r>
            <a:r>
              <a:rPr lang="es-ES" dirty="0" smtClean="0"/>
              <a:t>de alimentos entre cónyuges en el proceso de divorcio, se aplicarán las mismas normas de este título.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Instituto de Derecho de Familia.-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866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75138" y="1686910"/>
            <a:ext cx="5181600" cy="30269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dirty="0" smtClean="0">
                <a:cs typeface="Arial" panose="020B0604020202020204" pitchFamily="34" charset="0"/>
              </a:rPr>
              <a:t>Trámite para la modificación o cesación de los alimentos.</a:t>
            </a:r>
          </a:p>
          <a:p>
            <a:pPr marL="0" indent="0">
              <a:buNone/>
            </a:pPr>
            <a:r>
              <a:rPr lang="es-ES" dirty="0" smtClean="0">
                <a:cs typeface="Arial" panose="020B0604020202020204" pitchFamily="34" charset="0"/>
              </a:rPr>
              <a:t>Las solicitudes de aumento, disminución, cesación o coparticipación de los alimentos se llevarán a cabo según las normas de los incidentes, dentro del mismo proceso en que fueron solicitados originalmente. Las costas del incidente de aumento serán pagadas por la parte demandada.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56435" y="1686910"/>
            <a:ext cx="5181600" cy="34999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dirty="0" smtClean="0">
                <a:cs typeface="Arial" panose="020B0604020202020204" pitchFamily="34" charset="0"/>
              </a:rPr>
              <a:t> Presentación:</a:t>
            </a:r>
          </a:p>
          <a:p>
            <a:pPr marL="0" indent="0">
              <a:buNone/>
            </a:pPr>
            <a:r>
              <a:rPr lang="es-ES" dirty="0" smtClean="0">
                <a:cs typeface="Arial" panose="020B0604020202020204" pitchFamily="34" charset="0"/>
              </a:rPr>
              <a:t>Se introduce la opción en los procesos de obligación alimentaria, para la parte actora de iniciar el reclamo mediante etapa previa o radicarlo ante el juzgado de Familia o de Paz. </a:t>
            </a:r>
          </a:p>
          <a:p>
            <a:pPr marL="0" indent="0">
              <a:buNone/>
            </a:pPr>
            <a:r>
              <a:rPr lang="es-ES" dirty="0" smtClean="0">
                <a:cs typeface="Arial" panose="020B0604020202020204" pitchFamily="34" charset="0"/>
              </a:rPr>
              <a:t>En caso de escogerse el fuero de familia, se otorga flexibilidad a la parte actora, permitiéndole elegir la procedencia de la etapa previa a fin de arribar a un acuerdo amistoso y dar fin al proceso de modo mas expeditivo.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Instituto de Derecho de Familia.-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007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58917" y="2556532"/>
            <a:ext cx="10515600" cy="1325563"/>
          </a:xfrm>
        </p:spPr>
        <p:txBody>
          <a:bodyPr/>
          <a:lstStyle/>
          <a:p>
            <a:pPr algn="ctr"/>
            <a:r>
              <a:rPr lang="es-ES" b="1" i="1" u="sng" dirty="0" smtClean="0"/>
              <a:t>Instituto de Derecho de Familia.-</a:t>
            </a:r>
            <a:endParaRPr lang="en-US" b="1" i="1" u="sng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Instituto de Derecho de Familia.-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296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232</TotalTime>
  <Words>565</Words>
  <Application>Microsoft Office PowerPoint</Application>
  <PresentationFormat>Panorámica</PresentationFormat>
  <Paragraphs>37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Arial-BoldMT</vt:lpstr>
      <vt:lpstr>ArialMT</vt:lpstr>
      <vt:lpstr>Calibri</vt:lpstr>
      <vt:lpstr>Franklin Gothic Book</vt:lpstr>
      <vt:lpstr>Poppins-Bold</vt:lpstr>
      <vt:lpstr>Crop</vt:lpstr>
      <vt:lpstr>LEY 15.513</vt:lpstr>
      <vt:lpstr>LEY 15.513 I.- DISPOSICIONES GENERALES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Instituto de Derecho de Familia.-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LEY 15.513</dc:title>
  <dc:creator>Maru</dc:creator>
  <cp:lastModifiedBy>Maru</cp:lastModifiedBy>
  <cp:revision>18</cp:revision>
  <dcterms:created xsi:type="dcterms:W3CDTF">2025-02-26T01:01:09Z</dcterms:created>
  <dcterms:modified xsi:type="dcterms:W3CDTF">2025-02-26T04:53:47Z</dcterms:modified>
</cp:coreProperties>
</file>