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Agotamiento Autista y el Enfoque de Víctor Ruggieri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Una mirada integral sobre el Autistic Burnout y el abordaje humanista del TEA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¿Qué es el Autistic Burnout?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Estado de agotamiento físico, emocional y mental.</a:t>
            </a:r>
          </a:p>
          <a:p>
            <a:r>
              <a:t>• Consecuencia de la presión constante por adaptarse a entornos neurotípicos.</a:t>
            </a:r>
          </a:p>
          <a:p>
            <a:r>
              <a:t>• Incluye sobrecarga sensorial, social y terapéutica.</a:t>
            </a:r>
          </a:p>
          <a:p>
            <a:r>
              <a:t>• Afecta la autonomía, el lenguaje, la memoria y el estado emocional.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Víctor Ruggieri y el agotamiento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El agotamiento es compartido por personas con TEA, familias, docentes y terapeutas.</a:t>
            </a:r>
          </a:p>
          <a:p>
            <a:r>
              <a:t>• Crítica a la terapización excesiva y a los tratamientos centrados en la corrección.</a:t>
            </a:r>
          </a:p>
          <a:p>
            <a:r>
              <a:t>• Propone vínculos afectivos por sobre el rendimiento.</a:t>
            </a:r>
          </a:p>
          <a:p>
            <a:r>
              <a:t>• Aboga por sistemas integrales, no fragmentados.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Autistic Burnout vs. Enfoque Ruggieri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Burnout: Agotamiento por enmascaramiento social.</a:t>
            </a:r>
          </a:p>
          <a:p>
            <a:r>
              <a:t>• Ruggieri: Presión por responder al entorno genera fatiga emocional.</a:t>
            </a:r>
          </a:p>
          <a:p>
            <a:r>
              <a:t>• Ambos coinciden en evitar la exigencia de ‘normalidad’.</a:t>
            </a:r>
          </a:p>
          <a:p>
            <a:r>
              <a:t>• Necesidad de comprensión, descanso y aceptación.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Claves compartidas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Escuchar más a la persona autista.</a:t>
            </a:r>
          </a:p>
          <a:p>
            <a:r>
              <a:t>• Aceptar la neurodiversidad.</a:t>
            </a:r>
          </a:p>
          <a:p>
            <a:r>
              <a:t>• Respetar tiempos y necesidades sensoriales.</a:t>
            </a:r>
          </a:p>
          <a:p>
            <a:r>
              <a:t>• Cuidar emocionalmente a todo el entorno.</a:t>
            </a:r>
          </a:p>
          <a:p>
            <a:r>
              <a:t>• Evitar el rendimiento como único objetivo terapéutico.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Autistic Burnout y el enfoque de Víctor Ruggieri nos invitan a repensar</a:t>
            </a:r>
          </a:p>
          <a:p>
            <a:r>
              <a:t>el acompañamiento en el TEA desde una perspectiva de cuidado, vínculo y respeto.</a:t>
            </a:r>
          </a:p>
          <a:p/>
          <a:p>
            <a:r>
              <a:t>La diferencia no es déficit: es diversidad.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