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Sistema de Protección Integral de Derechos de Niños, Niñas y Adolescentes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Comparación entre el Nivel Nacional y la Provincia de Buenos Aires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Cuadro Comparativo: Nación vs. Provincia de Buenos Aires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274320" y="1097280"/>
          <a:ext cx="822960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457200">
                <a:tc>
                  <a:txBody>
                    <a:bodyPr/>
                    <a:lstStyle/>
                    <a:p>
                      <a:pPr>
                        <a:defRPr b="1" sz="1200"/>
                      </a:pPr>
                      <a:r>
                        <a:t>Elemento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200"/>
                      </a:pPr>
                      <a:r>
                        <a:t>Nacional (Ley 26.061)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b="1" sz="1200"/>
                      </a:pPr>
                      <a:r>
                        <a:t>Provincia de Buenos Aires (Ley 13.298)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Norma Principal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Ley 26.061 (2005) de Protección Integral de los Derechos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Ley 13.298 (2005) de Promoción y Protección Integral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Autoridad de Aplicación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SENAF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Organismo Provincial de la Niñez y Adolescencia (OPNyA)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Sistema de Protección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Subsidiario y articulado entre Nación, Provincias y Municipios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Descentralizado y territorializado. En coordinación con Servicios Locales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Actores del Sistema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SENAF, Defensoría, COFENAF, ONG, Poder Judicial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OPNyA, Servicios Locales y Zonales, CJyA, ONG, Poder Judicial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Dispositivo Territorial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Presencia en provincias a través de convenios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Servicios Locales (municipales) y Zonales (regionales)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Medidas de Protección Integral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Promoción de derechos, intervención administrativa y programas sociales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Idénticas, con énfasis en intervención comunitaria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Medidas de Protección Excepcional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Separación del medio familiar en casos extremos, con control judicial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Similar, con intervención judicial obligatoria y revisión periódica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Participación Judicial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Solo en medidas excepcionales o graves vulneraciones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Intervención del Fuero de Familia provincial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Enfoque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Derechos humanos, interés superior del niño, autonomía progresiva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Mismo enfoque, con fuerte aplicación territorial y comunitaria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Órgano de Articulación Federal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Consejo Federal de Niñez, Adolescencia y Familia (COFENAF)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100"/>
                      </a:pPr>
                      <a:r>
                        <a:t>Participación en el COFENAF y coordinación interjurisdiccional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