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Educación Inclusiva y Capacitación Docente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Nivel Inicial – Provincia de Buenos Aires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Marco Normativo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600"/>
            </a:pPr>
            <a:r>
              <a:t>Ley 26.378 – Convención sobre los Derechos de las Personas con Discapacidad</a:t>
            </a:r>
          </a:p>
          <a:p>
            <a:pPr>
              <a:defRPr sz="1600"/>
            </a:pPr>
            <a:r>
              <a:t>Ley 13.688 – Educación de la Provincia de Buenos Aires</a:t>
            </a:r>
          </a:p>
          <a:p>
            <a:pPr>
              <a:defRPr sz="1600"/>
            </a:pPr>
            <a:r>
              <a:t>Resolución 1664/18 DGCyE</a:t>
            </a:r>
          </a:p>
          <a:p>
            <a:pPr>
              <a:defRPr sz="1600"/>
            </a:pPr>
            <a:r>
              <a:t>Resoluciones CFE: 155/11, 174/12, 311/16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Capacitación Docente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600"/>
            </a:pPr>
            <a:r>
              <a:t>Art. 93 y 94 de la Ley 13.688: derecho y deber de capacitarse permanentemente</a:t>
            </a:r>
          </a:p>
          <a:p>
            <a:pPr>
              <a:defRPr sz="1600"/>
            </a:pPr>
            <a:r>
              <a:t>Escasa oferta específica sobre discapacidad en Nivel Inicial</a:t>
            </a:r>
          </a:p>
          <a:p>
            <a:pPr>
              <a:defRPr sz="1600"/>
            </a:pPr>
            <a:r>
              <a:t>Centros CIIE: actores clave en formación continua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Encuestas – Educación Inclusiva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600"/>
            </a:pPr>
            <a:r>
              <a:t>100% de docentes encuestados trabajaron con niños con discapacidad</a:t>
            </a:r>
          </a:p>
          <a:p>
            <a:pPr>
              <a:defRPr sz="1600"/>
            </a:pPr>
            <a:r>
              <a:t>Diversas discapacidades: motrices, sensoriales, mentales, TGD</a:t>
            </a:r>
          </a:p>
          <a:p>
            <a:pPr>
              <a:defRPr sz="1600"/>
            </a:pPr>
            <a:r>
              <a:t>60% se entera del caso al inicio de clases o sin aviso previo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Encuestas – Capacitación Docente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600"/>
            </a:pPr>
            <a:r>
              <a:t>100% con formación inicial habilitante</a:t>
            </a:r>
          </a:p>
          <a:p>
            <a:pPr>
              <a:defRPr sz="1600"/>
            </a:pPr>
            <a:r>
              <a:t>80% sin capacitación específica en discapacidad</a:t>
            </a:r>
          </a:p>
          <a:p>
            <a:pPr>
              <a:defRPr sz="1600"/>
            </a:pPr>
            <a:r>
              <a:t>70% desconoce cursos sobre inclusión</a:t>
            </a:r>
          </a:p>
          <a:p>
            <a:pPr>
              <a:defRPr sz="1600"/>
            </a:pPr>
            <a:r>
              <a:t>Mayor fuente de información: internet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600"/>
            </a:pPr>
            <a:r>
              <a:t>Se constata la inclusión escolar formal en nivel inicial</a:t>
            </a:r>
          </a:p>
          <a:p>
            <a:pPr>
              <a:defRPr sz="1600"/>
            </a:pPr>
            <a:r>
              <a:t>Falta de capacitación específica limita calidad inclusiva</a:t>
            </a:r>
          </a:p>
          <a:p>
            <a:pPr>
              <a:defRPr sz="1600"/>
            </a:pPr>
            <a:r>
              <a:t>La capacitación docente es clave para garantizar derechos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