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Educación Inclusiva y Derecho a la Educación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Basado en documentos de CONAPRED y SCJN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Principios Fundamentales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Igualdad y no discriminación como normas de ius cogens.</a:t>
            </a:r>
          </a:p>
          <a:p>
            <a:pPr>
              <a:defRPr sz="1800"/>
            </a:pPr>
            <a:r>
              <a:t>Transversalidad del principio de igualdad en todos los tratados de DD.HH.</a:t>
            </a:r>
          </a:p>
          <a:p>
            <a:pPr>
              <a:defRPr sz="1800"/>
            </a:pPr>
            <a:r>
              <a:t>Educación como derecho humano y social fundamental.</a:t>
            </a:r>
          </a:p>
          <a:p>
            <a:pPr>
              <a:defRPr sz="1800"/>
            </a:pPr>
            <a:r>
              <a:t>El acceso a la educación debe ser accesible, adaptable, aceptable y disponible.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Obligaciones del Estado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Respetar, proteger y garantizar los derechos humanos (Observación General N.º 20).</a:t>
            </a:r>
          </a:p>
          <a:p>
            <a:pPr>
              <a:defRPr sz="1800"/>
            </a:pPr>
            <a:r>
              <a:t>Revisar y armonizar la legislación con principios de no discriminación.</a:t>
            </a:r>
          </a:p>
          <a:p>
            <a:pPr>
              <a:defRPr sz="1800"/>
            </a:pPr>
            <a:r>
              <a:t>Implementar medidas positivas y temporales para grupos en desventaja estructural.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Discriminación y Educación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Discriminación directa e indirecta: efecto en el acceso educativo.</a:t>
            </a:r>
          </a:p>
          <a:p>
            <a:pPr>
              <a:defRPr sz="1800"/>
            </a:pPr>
            <a:r>
              <a:t>Estereotipos y prejuicios obstaculizan igualdad en las aulas.</a:t>
            </a:r>
          </a:p>
          <a:p>
            <a:pPr>
              <a:defRPr sz="1800"/>
            </a:pPr>
            <a:r>
              <a:t>Bullying escolar como forma de violencia discriminatoria.</a:t>
            </a:r>
          </a:p>
          <a:p>
            <a:pPr>
              <a:defRPr sz="1800"/>
            </a:pPr>
            <a:r>
              <a:t>Rol clave del sistema educativo en romper ciclos de exclusión.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Derecho a la Educación y SCJN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Artículo 3° CPEUM y tratados internacionales como base normativa.</a:t>
            </a:r>
          </a:p>
          <a:p>
            <a:pPr>
              <a:defRPr sz="1800"/>
            </a:pPr>
            <a:r>
              <a:t>SCJN reconoce la obligación de generar espacios educativos seguros.</a:t>
            </a:r>
          </a:p>
          <a:p>
            <a:pPr>
              <a:defRPr sz="1800"/>
            </a:pPr>
            <a:r>
              <a:t>Fallos clave sobre ajustes razonables, inclusión, bullying y gratuidad.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Casos Relevantes (SCJN)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AD 35/2014 – Bullying y daño moral a niño con TDAH.</a:t>
            </a:r>
          </a:p>
          <a:p>
            <a:pPr>
              <a:defRPr sz="1800"/>
            </a:pPr>
            <a:r>
              <a:t>AR 714/2017, AD 31/2018 – Educación inclusiva.</a:t>
            </a:r>
          </a:p>
          <a:p>
            <a:pPr>
              <a:defRPr sz="1800"/>
            </a:pPr>
            <a:r>
              <a:t>AR 539/2016 – Cuotas de inscripción y gratuidad.</a:t>
            </a:r>
          </a:p>
          <a:p>
            <a:pPr>
              <a:defRPr sz="1800"/>
            </a:pPr>
            <a:r>
              <a:t>AR 203/2016 – Educación sexual y salud reproductiva.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La inclusión no es sólo acceso: requiere transformaciones institucionales.</a:t>
            </a:r>
          </a:p>
          <a:p>
            <a:pPr>
              <a:defRPr sz="1800"/>
            </a:pPr>
            <a:r>
              <a:t>Educación de calidad es un derecho exigible judicialmente.</a:t>
            </a:r>
          </a:p>
          <a:p>
            <a:pPr>
              <a:defRPr sz="1800"/>
            </a:pPr>
            <a:r>
              <a:t>El diseño educativo debe atender la diversidad del estudiantado.</a:t>
            </a:r>
          </a:p>
          <a:p>
            <a:pPr>
              <a:defRPr sz="1800"/>
            </a:pPr>
            <a:r>
              <a:t>Jueces, docentes y legisladores deben trabajar articuladamente.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