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149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656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073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322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2596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713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0069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824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242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702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1859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fld id="{5BCAD085-E8A6-8845-BD4E-CB4CCA059FC4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7386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551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t>Certificado Único de Discapacidad (CUD)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Evolución normativa, criterios actuales y desafíos jurídicos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Marco normativo del CUD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Ley 22.431 (1981): primera mención legal del CUD.</a:t>
            </a:r>
          </a:p>
          <a:p>
            <a:r>
              <a:t>• Ley 25.504 (2001): establece el CUD como documento unificado de validez nacional.</a:t>
            </a:r>
          </a:p>
          <a:p>
            <a:r>
              <a:t>• Ley 27.711 (2023): prevé emisión con o sin fecha de vencimiento.</a:t>
            </a:r>
          </a:p>
          <a:p>
            <a:r>
              <a:t>• Decreto 534/2023: reglamenta la ley 27.711, con instancias de actualización periódica.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Función del Certificado Único de Discapacidad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Acreditación de la condición de discapacidad.</a:t>
            </a:r>
          </a:p>
          <a:p>
            <a:r>
              <a:t>• Acceso a derechos: salud, transporte, educación, trabajo.</a:t>
            </a:r>
          </a:p>
          <a:p>
            <a:r>
              <a:t>• Instrumento clave de inclusión social y jurídica.</a:t>
            </a:r>
          </a:p>
          <a:p>
            <a:r>
              <a:t>• Refleja la interacción entre limitaciones individuales y barreras contextuales.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Resoluciones administrativas recientes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Resolución ANDIS 322/2023: CUD sin plazo fijo.</a:t>
            </a:r>
          </a:p>
          <a:p>
            <a:r>
              <a:t>• Resolución ANDIS 113/2023: Plan nacional para mejorar y fortalecer la certificación.</a:t>
            </a:r>
          </a:p>
          <a:p>
            <a:r>
              <a:t>• Implementación progresiva de un enfoque integral y social de la discapacidad.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Jurisprudencia relevante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CUD como documento exigible en procesos de amparo.</a:t>
            </a:r>
          </a:p>
          <a:p>
            <a:r>
              <a:t>• Determinante para acceder a prestaciones de salud y educación.</a:t>
            </a:r>
          </a:p>
          <a:p>
            <a:r>
              <a:t>• Interpretación conforme al modelo social y la CDPD.</a:t>
            </a:r>
          </a:p>
          <a:p>
            <a:r>
              <a:t>• Obligación de las obras sociales de respetar su vigencia y validez federal.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Desafíos actuales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Tensión entre modelo médico y modelo social.</a:t>
            </a:r>
          </a:p>
          <a:p>
            <a:r>
              <a:t>• Criterios dispares entre jurisdicciones.</a:t>
            </a:r>
          </a:p>
          <a:p>
            <a:r>
              <a:t>• Capacitación de juntas evaluadoras.</a:t>
            </a:r>
          </a:p>
          <a:p>
            <a:r>
              <a:t>• Obstáculos administrativos y burocráticos.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El CUD es un instrumento jurídico y social de inclusión.</a:t>
            </a:r>
          </a:p>
          <a:p>
            <a:r>
              <a:t>• Su evolución normativa refleja un cambio de paradigma.</a:t>
            </a:r>
          </a:p>
          <a:p>
            <a:r>
              <a:t>• Desafíos: federalismo, criterios uniformes y acceso equitativo.</a:t>
            </a:r>
          </a:p>
          <a:p>
            <a:r>
              <a:t>• Clave para la efectividad de los derechos reconocidos en la CDPD.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alería">
  <a:themeElements>
    <a:clrScheme name="Galería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ería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ía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6</TotalTime>
  <Words>287</Words>
  <Application>Microsoft Office PowerPoint</Application>
  <PresentationFormat>Presentación en pantalla (4:3)</PresentationFormat>
  <Paragraphs>31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0" baseType="lpstr">
      <vt:lpstr>Arial</vt:lpstr>
      <vt:lpstr>Gill Sans MT</vt:lpstr>
      <vt:lpstr>Galería</vt:lpstr>
      <vt:lpstr>Certificado Único de Discapacidad (CUD)</vt:lpstr>
      <vt:lpstr>Marco normativo del CUD</vt:lpstr>
      <vt:lpstr>Función del Certificado Único de Discapacidad</vt:lpstr>
      <vt:lpstr>Resoluciones administrativas recientes</vt:lpstr>
      <vt:lpstr>Jurisprudencia relevante</vt:lpstr>
      <vt:lpstr>Desafíos actuales</vt:lpstr>
      <vt:lpstr>Conclusión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Certificado Único de Discapacidad (CUD)</dc:title>
  <dc:subject/>
  <dc:creator/>
  <cp:keywords/>
  <dc:description>generated using python-pptx</dc:description>
  <cp:lastModifiedBy>Natalia Rodriguez</cp:lastModifiedBy>
  <cp:revision>2</cp:revision>
  <dcterms:created xsi:type="dcterms:W3CDTF">2013-01-27T09:14:16Z</dcterms:created>
  <dcterms:modified xsi:type="dcterms:W3CDTF">2025-05-14T03:00:13Z</dcterms:modified>
  <cp:category/>
</cp:coreProperties>
</file>